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58" r:id="rId5"/>
    <p:sldId id="279" r:id="rId6"/>
    <p:sldId id="259" r:id="rId7"/>
    <p:sldId id="266" r:id="rId8"/>
    <p:sldId id="260" r:id="rId9"/>
    <p:sldId id="290" r:id="rId10"/>
    <p:sldId id="284" r:id="rId11"/>
    <p:sldId id="281" r:id="rId12"/>
    <p:sldId id="265" r:id="rId13"/>
    <p:sldId id="261" r:id="rId14"/>
    <p:sldId id="267" r:id="rId15"/>
    <p:sldId id="268" r:id="rId16"/>
    <p:sldId id="269" r:id="rId17"/>
    <p:sldId id="270" r:id="rId18"/>
    <p:sldId id="271" r:id="rId19"/>
    <p:sldId id="289" r:id="rId20"/>
    <p:sldId id="275" r:id="rId21"/>
    <p:sldId id="273" r:id="rId22"/>
    <p:sldId id="274" r:id="rId23"/>
    <p:sldId id="276" r:id="rId24"/>
    <p:sldId id="282" r:id="rId25"/>
    <p:sldId id="286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4660"/>
  </p:normalViewPr>
  <p:slideViewPr>
    <p:cSldViewPr snapToGrid="0">
      <p:cViewPr>
        <p:scale>
          <a:sx n="73" d="100"/>
          <a:sy n="73" d="100"/>
        </p:scale>
        <p:origin x="14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71A8A-0D75-44BF-945C-11D614D9996A}" type="doc">
      <dgm:prSet loTypeId="urn:microsoft.com/office/officeart/2005/8/layout/hierarchy2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2005BDE-90C2-464D-AAA4-4DDC36C6060D}">
      <dgm:prSet phldrT="[Texto]"/>
      <dgm:spPr/>
      <dgm:t>
        <a:bodyPr/>
        <a:lstStyle/>
        <a:p>
          <a:r>
            <a:rPr lang="es-ES" dirty="0"/>
            <a:t>Mecanismos</a:t>
          </a:r>
        </a:p>
      </dgm:t>
    </dgm:pt>
    <dgm:pt modelId="{FDF0BCAE-EB7B-4B49-B809-4935FD52193A}" type="parTrans" cxnId="{BCFEAF69-09D7-4925-B317-DB303EDC2116}">
      <dgm:prSet/>
      <dgm:spPr/>
      <dgm:t>
        <a:bodyPr/>
        <a:lstStyle/>
        <a:p>
          <a:endParaRPr lang="es-ES"/>
        </a:p>
      </dgm:t>
    </dgm:pt>
    <dgm:pt modelId="{A80DFE8B-C65F-4CF2-96F6-440949B81F9B}" type="sibTrans" cxnId="{BCFEAF69-09D7-4925-B317-DB303EDC2116}">
      <dgm:prSet/>
      <dgm:spPr/>
      <dgm:t>
        <a:bodyPr/>
        <a:lstStyle/>
        <a:p>
          <a:endParaRPr lang="es-ES"/>
        </a:p>
      </dgm:t>
    </dgm:pt>
    <dgm:pt modelId="{D93A4AE0-A1E7-43E3-99CE-3D736FECD1DD}">
      <dgm:prSet phldrT="[Texto]"/>
      <dgm:spPr/>
      <dgm:t>
        <a:bodyPr/>
        <a:lstStyle/>
        <a:p>
          <a:r>
            <a:rPr lang="es-ES" dirty="0"/>
            <a:t>Mecanismos de Transmisión</a:t>
          </a:r>
        </a:p>
      </dgm:t>
    </dgm:pt>
    <dgm:pt modelId="{D1754BFC-E88E-4639-A888-E49F458959FD}" type="parTrans" cxnId="{65F14116-AB9B-4154-B775-970CEE0DAF58}">
      <dgm:prSet/>
      <dgm:spPr/>
      <dgm:t>
        <a:bodyPr/>
        <a:lstStyle/>
        <a:p>
          <a:endParaRPr lang="es-ES"/>
        </a:p>
      </dgm:t>
    </dgm:pt>
    <dgm:pt modelId="{505C588F-14C8-48FE-B1A4-09E5C2D8B8D4}" type="sibTrans" cxnId="{65F14116-AB9B-4154-B775-970CEE0DAF58}">
      <dgm:prSet/>
      <dgm:spPr/>
      <dgm:t>
        <a:bodyPr/>
        <a:lstStyle/>
        <a:p>
          <a:endParaRPr lang="es-ES"/>
        </a:p>
      </dgm:t>
    </dgm:pt>
    <dgm:pt modelId="{5AEDA12B-F99A-4C4D-BB58-1D157C4B9D02}">
      <dgm:prSet phldrT="[Texto]"/>
      <dgm:spPr/>
      <dgm:t>
        <a:bodyPr/>
        <a:lstStyle/>
        <a:p>
          <a:r>
            <a:rPr lang="es-ES" dirty="0"/>
            <a:t>Mecanismos de Transformación</a:t>
          </a:r>
        </a:p>
      </dgm:t>
    </dgm:pt>
    <dgm:pt modelId="{5CBEF1B9-F7F4-4B97-89AA-B7DF0CDEB850}" type="parTrans" cxnId="{FF97F83E-FC38-4E02-B091-A19508C081FF}">
      <dgm:prSet/>
      <dgm:spPr/>
      <dgm:t>
        <a:bodyPr/>
        <a:lstStyle/>
        <a:p>
          <a:endParaRPr lang="es-ES"/>
        </a:p>
      </dgm:t>
    </dgm:pt>
    <dgm:pt modelId="{0D2024A8-3519-4935-ACC9-9B2DDC808A25}" type="sibTrans" cxnId="{FF97F83E-FC38-4E02-B091-A19508C081FF}">
      <dgm:prSet/>
      <dgm:spPr/>
      <dgm:t>
        <a:bodyPr/>
        <a:lstStyle/>
        <a:p>
          <a:endParaRPr lang="es-ES"/>
        </a:p>
      </dgm:t>
    </dgm:pt>
    <dgm:pt modelId="{3E2E08DF-3B0D-434E-97D7-518DAC7F9965}">
      <dgm:prSet phldrT="[Texto]"/>
      <dgm:spPr/>
      <dgm:t>
        <a:bodyPr/>
        <a:lstStyle/>
        <a:p>
          <a:r>
            <a:rPr lang="es-ES" dirty="0"/>
            <a:t>Poleas, engranajes, tornillos, ruedas, etc.</a:t>
          </a:r>
        </a:p>
      </dgm:t>
    </dgm:pt>
    <dgm:pt modelId="{6D378F40-5ED1-4AA6-A7B0-5BFA774DFFBB}" type="parTrans" cxnId="{96D73F05-E54D-4771-98FA-DF67FE1FF109}">
      <dgm:prSet/>
      <dgm:spPr/>
      <dgm:t>
        <a:bodyPr/>
        <a:lstStyle/>
        <a:p>
          <a:endParaRPr lang="es-ES"/>
        </a:p>
      </dgm:t>
    </dgm:pt>
    <dgm:pt modelId="{7E54940D-4E26-45D3-90D3-701770B65DEF}" type="sibTrans" cxnId="{96D73F05-E54D-4771-98FA-DF67FE1FF109}">
      <dgm:prSet/>
      <dgm:spPr/>
      <dgm:t>
        <a:bodyPr/>
        <a:lstStyle/>
        <a:p>
          <a:endParaRPr lang="es-ES"/>
        </a:p>
      </dgm:t>
    </dgm:pt>
    <dgm:pt modelId="{3C99925B-521F-4CC5-8584-C574CEED7C4C}">
      <dgm:prSet phldrT="[Texto]"/>
      <dgm:spPr/>
      <dgm:t>
        <a:bodyPr/>
        <a:lstStyle/>
        <a:p>
          <a:r>
            <a:rPr lang="es-ES" dirty="0"/>
            <a:t>Máquinas Simples</a:t>
          </a:r>
        </a:p>
      </dgm:t>
    </dgm:pt>
    <dgm:pt modelId="{393E704B-71B0-4729-90AB-6F777654FD89}" type="parTrans" cxnId="{A3797926-44F0-4D1D-9229-D3F41FC73179}">
      <dgm:prSet/>
      <dgm:spPr/>
      <dgm:t>
        <a:bodyPr/>
        <a:lstStyle/>
        <a:p>
          <a:endParaRPr lang="es-ES"/>
        </a:p>
      </dgm:t>
    </dgm:pt>
    <dgm:pt modelId="{163963D4-3645-4DB6-923A-73B72ACB72B7}" type="sibTrans" cxnId="{A3797926-44F0-4D1D-9229-D3F41FC73179}">
      <dgm:prSet/>
      <dgm:spPr/>
      <dgm:t>
        <a:bodyPr/>
        <a:lstStyle/>
        <a:p>
          <a:endParaRPr lang="es-ES"/>
        </a:p>
      </dgm:t>
    </dgm:pt>
    <dgm:pt modelId="{81DF6B00-878A-40CC-8C2B-F82B36176FEB}">
      <dgm:prSet phldrT="[Texto]"/>
      <dgm:spPr/>
      <dgm:t>
        <a:bodyPr/>
        <a:lstStyle/>
        <a:p>
          <a:r>
            <a:rPr lang="es-ES" dirty="0"/>
            <a:t>Palanca, polea, torno, etc.</a:t>
          </a:r>
        </a:p>
      </dgm:t>
    </dgm:pt>
    <dgm:pt modelId="{93B949B7-8018-43D8-B6DC-D8ADA590B4F3}" type="parTrans" cxnId="{DAA1BBFE-5DE3-4B27-A4D8-1D82B5CD28F2}">
      <dgm:prSet/>
      <dgm:spPr/>
      <dgm:t>
        <a:bodyPr/>
        <a:lstStyle/>
        <a:p>
          <a:endParaRPr lang="es-ES"/>
        </a:p>
      </dgm:t>
    </dgm:pt>
    <dgm:pt modelId="{9A8D0E8F-DCF3-4063-BD1C-E427AB0D51E6}" type="sibTrans" cxnId="{DAA1BBFE-5DE3-4B27-A4D8-1D82B5CD28F2}">
      <dgm:prSet/>
      <dgm:spPr/>
      <dgm:t>
        <a:bodyPr/>
        <a:lstStyle/>
        <a:p>
          <a:endParaRPr lang="es-ES"/>
        </a:p>
      </dgm:t>
    </dgm:pt>
    <dgm:pt modelId="{C4CB47CE-EF74-4FCD-86A1-AC617E6D80EF}">
      <dgm:prSet phldrT="[Texto]"/>
      <dgm:spPr/>
      <dgm:t>
        <a:bodyPr/>
        <a:lstStyle/>
        <a:p>
          <a:r>
            <a:rPr lang="es-ES" dirty="0"/>
            <a:t>Biela-manivela, leva, piñón-cremallera, etc.</a:t>
          </a:r>
        </a:p>
      </dgm:t>
    </dgm:pt>
    <dgm:pt modelId="{14AC525E-4BA9-407E-853C-0AC97083333D}" type="parTrans" cxnId="{9ACFC3A4-5D19-4D77-802A-A80BAA7DDB39}">
      <dgm:prSet/>
      <dgm:spPr/>
      <dgm:t>
        <a:bodyPr/>
        <a:lstStyle/>
        <a:p>
          <a:endParaRPr lang="es-ES"/>
        </a:p>
      </dgm:t>
    </dgm:pt>
    <dgm:pt modelId="{634CA0E2-82AB-410B-8B12-92FB672C5FC0}" type="sibTrans" cxnId="{9ACFC3A4-5D19-4D77-802A-A80BAA7DDB39}">
      <dgm:prSet/>
      <dgm:spPr/>
      <dgm:t>
        <a:bodyPr/>
        <a:lstStyle/>
        <a:p>
          <a:endParaRPr lang="es-ES"/>
        </a:p>
      </dgm:t>
    </dgm:pt>
    <dgm:pt modelId="{F3F7A30A-8010-484F-8689-599E20728F57}" type="pres">
      <dgm:prSet presAssocID="{F1471A8A-0D75-44BF-945C-11D614D9996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539DB92-596D-418D-AA10-046E2C9FC1FB}" type="pres">
      <dgm:prSet presAssocID="{B2005BDE-90C2-464D-AAA4-4DDC36C6060D}" presName="root1" presStyleCnt="0"/>
      <dgm:spPr/>
    </dgm:pt>
    <dgm:pt modelId="{2DFF2D14-0AAE-485B-A229-97D7F6A5B5E5}" type="pres">
      <dgm:prSet presAssocID="{B2005BDE-90C2-464D-AAA4-4DDC36C6060D}" presName="LevelOneTextNode" presStyleLbl="node0" presStyleIdx="0" presStyleCnt="1">
        <dgm:presLayoutVars>
          <dgm:chPref val="3"/>
        </dgm:presLayoutVars>
      </dgm:prSet>
      <dgm:spPr/>
    </dgm:pt>
    <dgm:pt modelId="{027017B6-45E7-4473-AE9D-CDC7CECBC50E}" type="pres">
      <dgm:prSet presAssocID="{B2005BDE-90C2-464D-AAA4-4DDC36C6060D}" presName="level2hierChild" presStyleCnt="0"/>
      <dgm:spPr/>
    </dgm:pt>
    <dgm:pt modelId="{96CBB396-048D-43E1-A81D-CDE609796F0F}" type="pres">
      <dgm:prSet presAssocID="{393E704B-71B0-4729-90AB-6F777654FD89}" presName="conn2-1" presStyleLbl="parChTrans1D2" presStyleIdx="0" presStyleCnt="3"/>
      <dgm:spPr/>
    </dgm:pt>
    <dgm:pt modelId="{C189452A-BD76-45AF-A752-D916F00EA57B}" type="pres">
      <dgm:prSet presAssocID="{393E704B-71B0-4729-90AB-6F777654FD89}" presName="connTx" presStyleLbl="parChTrans1D2" presStyleIdx="0" presStyleCnt="3"/>
      <dgm:spPr/>
    </dgm:pt>
    <dgm:pt modelId="{EF11C2EE-93E5-4FB8-8D63-E797F0FDADAD}" type="pres">
      <dgm:prSet presAssocID="{3C99925B-521F-4CC5-8584-C574CEED7C4C}" presName="root2" presStyleCnt="0"/>
      <dgm:spPr/>
    </dgm:pt>
    <dgm:pt modelId="{3B3E4520-88CE-4441-AFE4-CFFCE909EC8F}" type="pres">
      <dgm:prSet presAssocID="{3C99925B-521F-4CC5-8584-C574CEED7C4C}" presName="LevelTwoTextNode" presStyleLbl="node2" presStyleIdx="0" presStyleCnt="3">
        <dgm:presLayoutVars>
          <dgm:chPref val="3"/>
        </dgm:presLayoutVars>
      </dgm:prSet>
      <dgm:spPr/>
    </dgm:pt>
    <dgm:pt modelId="{D35204E7-3D6E-4257-AFE4-3D27D3A61E8C}" type="pres">
      <dgm:prSet presAssocID="{3C99925B-521F-4CC5-8584-C574CEED7C4C}" presName="level3hierChild" presStyleCnt="0"/>
      <dgm:spPr/>
    </dgm:pt>
    <dgm:pt modelId="{522C1D9D-996F-4E7A-B254-51AD851B4460}" type="pres">
      <dgm:prSet presAssocID="{93B949B7-8018-43D8-B6DC-D8ADA590B4F3}" presName="conn2-1" presStyleLbl="parChTrans1D3" presStyleIdx="0" presStyleCnt="3"/>
      <dgm:spPr/>
    </dgm:pt>
    <dgm:pt modelId="{CE875356-02DC-4F20-B03B-D49D3FF5A70A}" type="pres">
      <dgm:prSet presAssocID="{93B949B7-8018-43D8-B6DC-D8ADA590B4F3}" presName="connTx" presStyleLbl="parChTrans1D3" presStyleIdx="0" presStyleCnt="3"/>
      <dgm:spPr/>
    </dgm:pt>
    <dgm:pt modelId="{48C0508B-3617-4AB1-878A-FE8407A1DF80}" type="pres">
      <dgm:prSet presAssocID="{81DF6B00-878A-40CC-8C2B-F82B36176FEB}" presName="root2" presStyleCnt="0"/>
      <dgm:spPr/>
    </dgm:pt>
    <dgm:pt modelId="{4AD618FA-C260-4441-9C4F-781EE885F0AA}" type="pres">
      <dgm:prSet presAssocID="{81DF6B00-878A-40CC-8C2B-F82B36176FEB}" presName="LevelTwoTextNode" presStyleLbl="node3" presStyleIdx="0" presStyleCnt="3" custLinFactNeighborX="161">
        <dgm:presLayoutVars>
          <dgm:chPref val="3"/>
        </dgm:presLayoutVars>
      </dgm:prSet>
      <dgm:spPr/>
    </dgm:pt>
    <dgm:pt modelId="{72F8879C-63A9-485C-B57F-302B3A4E98F6}" type="pres">
      <dgm:prSet presAssocID="{81DF6B00-878A-40CC-8C2B-F82B36176FEB}" presName="level3hierChild" presStyleCnt="0"/>
      <dgm:spPr/>
    </dgm:pt>
    <dgm:pt modelId="{A4E914B7-E712-4352-8935-787FD91DFEDD}" type="pres">
      <dgm:prSet presAssocID="{D1754BFC-E88E-4639-A888-E49F458959FD}" presName="conn2-1" presStyleLbl="parChTrans1D2" presStyleIdx="1" presStyleCnt="3"/>
      <dgm:spPr/>
    </dgm:pt>
    <dgm:pt modelId="{2C03FE2E-781B-4AA0-B520-B34FAC36DA0E}" type="pres">
      <dgm:prSet presAssocID="{D1754BFC-E88E-4639-A888-E49F458959FD}" presName="connTx" presStyleLbl="parChTrans1D2" presStyleIdx="1" presStyleCnt="3"/>
      <dgm:spPr/>
    </dgm:pt>
    <dgm:pt modelId="{A037096E-B659-4E77-8885-0A0E72B83D53}" type="pres">
      <dgm:prSet presAssocID="{D93A4AE0-A1E7-43E3-99CE-3D736FECD1DD}" presName="root2" presStyleCnt="0"/>
      <dgm:spPr/>
    </dgm:pt>
    <dgm:pt modelId="{9A92BDB1-A454-4201-AB2E-FAA5BF2FF4DA}" type="pres">
      <dgm:prSet presAssocID="{D93A4AE0-A1E7-43E3-99CE-3D736FECD1DD}" presName="LevelTwoTextNode" presStyleLbl="node2" presStyleIdx="1" presStyleCnt="3">
        <dgm:presLayoutVars>
          <dgm:chPref val="3"/>
        </dgm:presLayoutVars>
      </dgm:prSet>
      <dgm:spPr/>
    </dgm:pt>
    <dgm:pt modelId="{4F9A02FE-C729-4372-A332-0A05BF96A0ED}" type="pres">
      <dgm:prSet presAssocID="{D93A4AE0-A1E7-43E3-99CE-3D736FECD1DD}" presName="level3hierChild" presStyleCnt="0"/>
      <dgm:spPr/>
    </dgm:pt>
    <dgm:pt modelId="{E7C34170-5924-49D7-B955-06327E4A49FF}" type="pres">
      <dgm:prSet presAssocID="{6D378F40-5ED1-4AA6-A7B0-5BFA774DFFBB}" presName="conn2-1" presStyleLbl="parChTrans1D3" presStyleIdx="1" presStyleCnt="3"/>
      <dgm:spPr/>
    </dgm:pt>
    <dgm:pt modelId="{5A920142-4505-4052-8EC3-27F62B02265E}" type="pres">
      <dgm:prSet presAssocID="{6D378F40-5ED1-4AA6-A7B0-5BFA774DFFBB}" presName="connTx" presStyleLbl="parChTrans1D3" presStyleIdx="1" presStyleCnt="3"/>
      <dgm:spPr/>
    </dgm:pt>
    <dgm:pt modelId="{C71F13A4-5F23-4E65-8843-9269340BFCE0}" type="pres">
      <dgm:prSet presAssocID="{3E2E08DF-3B0D-434E-97D7-518DAC7F9965}" presName="root2" presStyleCnt="0"/>
      <dgm:spPr/>
    </dgm:pt>
    <dgm:pt modelId="{0F1392F4-C89C-45DB-A6B2-13C891B61676}" type="pres">
      <dgm:prSet presAssocID="{3E2E08DF-3B0D-434E-97D7-518DAC7F9965}" presName="LevelTwoTextNode" presStyleLbl="node3" presStyleIdx="1" presStyleCnt="3" custScaleY="127984">
        <dgm:presLayoutVars>
          <dgm:chPref val="3"/>
        </dgm:presLayoutVars>
      </dgm:prSet>
      <dgm:spPr/>
    </dgm:pt>
    <dgm:pt modelId="{401947CF-398D-4A4C-AC3E-E96CD13BDB1F}" type="pres">
      <dgm:prSet presAssocID="{3E2E08DF-3B0D-434E-97D7-518DAC7F9965}" presName="level3hierChild" presStyleCnt="0"/>
      <dgm:spPr/>
    </dgm:pt>
    <dgm:pt modelId="{CB949F4E-7204-4CE7-8898-92A7DCC73CFB}" type="pres">
      <dgm:prSet presAssocID="{5CBEF1B9-F7F4-4B97-89AA-B7DF0CDEB850}" presName="conn2-1" presStyleLbl="parChTrans1D2" presStyleIdx="2" presStyleCnt="3"/>
      <dgm:spPr/>
    </dgm:pt>
    <dgm:pt modelId="{EE6674D4-C45E-4533-9727-04CD2EC738BF}" type="pres">
      <dgm:prSet presAssocID="{5CBEF1B9-F7F4-4B97-89AA-B7DF0CDEB850}" presName="connTx" presStyleLbl="parChTrans1D2" presStyleIdx="2" presStyleCnt="3"/>
      <dgm:spPr/>
    </dgm:pt>
    <dgm:pt modelId="{EA739053-C80C-462E-9F9D-977AC3DEB3B2}" type="pres">
      <dgm:prSet presAssocID="{5AEDA12B-F99A-4C4D-BB58-1D157C4B9D02}" presName="root2" presStyleCnt="0"/>
      <dgm:spPr/>
    </dgm:pt>
    <dgm:pt modelId="{AA96BC68-6672-4851-BECB-E958E227513E}" type="pres">
      <dgm:prSet presAssocID="{5AEDA12B-F99A-4C4D-BB58-1D157C4B9D02}" presName="LevelTwoTextNode" presStyleLbl="node2" presStyleIdx="2" presStyleCnt="3">
        <dgm:presLayoutVars>
          <dgm:chPref val="3"/>
        </dgm:presLayoutVars>
      </dgm:prSet>
      <dgm:spPr/>
    </dgm:pt>
    <dgm:pt modelId="{E6957D5A-1815-43DE-BF57-E22A5619A341}" type="pres">
      <dgm:prSet presAssocID="{5AEDA12B-F99A-4C4D-BB58-1D157C4B9D02}" presName="level3hierChild" presStyleCnt="0"/>
      <dgm:spPr/>
    </dgm:pt>
    <dgm:pt modelId="{82616D84-0DD7-42D5-8CB1-A4E0C8EF81A3}" type="pres">
      <dgm:prSet presAssocID="{14AC525E-4BA9-407E-853C-0AC97083333D}" presName="conn2-1" presStyleLbl="parChTrans1D3" presStyleIdx="2" presStyleCnt="3"/>
      <dgm:spPr/>
    </dgm:pt>
    <dgm:pt modelId="{19D4DA85-2377-4C7D-BFBC-1273F0C4F2E2}" type="pres">
      <dgm:prSet presAssocID="{14AC525E-4BA9-407E-853C-0AC97083333D}" presName="connTx" presStyleLbl="parChTrans1D3" presStyleIdx="2" presStyleCnt="3"/>
      <dgm:spPr/>
    </dgm:pt>
    <dgm:pt modelId="{D0B36C1A-059E-4412-A7B8-A8119BD8C365}" type="pres">
      <dgm:prSet presAssocID="{C4CB47CE-EF74-4FCD-86A1-AC617E6D80EF}" presName="root2" presStyleCnt="0"/>
      <dgm:spPr/>
    </dgm:pt>
    <dgm:pt modelId="{321B7F56-BD44-42BD-97CC-2C3D9FB70B20}" type="pres">
      <dgm:prSet presAssocID="{C4CB47CE-EF74-4FCD-86A1-AC617E6D80EF}" presName="LevelTwoTextNode" presStyleLbl="node3" presStyleIdx="2" presStyleCnt="3">
        <dgm:presLayoutVars>
          <dgm:chPref val="3"/>
        </dgm:presLayoutVars>
      </dgm:prSet>
      <dgm:spPr/>
    </dgm:pt>
    <dgm:pt modelId="{4C7C731E-E440-4884-9CE3-389EE864C0DC}" type="pres">
      <dgm:prSet presAssocID="{C4CB47CE-EF74-4FCD-86A1-AC617E6D80EF}" presName="level3hierChild" presStyleCnt="0"/>
      <dgm:spPr/>
    </dgm:pt>
  </dgm:ptLst>
  <dgm:cxnLst>
    <dgm:cxn modelId="{96D73F05-E54D-4771-98FA-DF67FE1FF109}" srcId="{D93A4AE0-A1E7-43E3-99CE-3D736FECD1DD}" destId="{3E2E08DF-3B0D-434E-97D7-518DAC7F9965}" srcOrd="0" destOrd="0" parTransId="{6D378F40-5ED1-4AA6-A7B0-5BFA774DFFBB}" sibTransId="{7E54940D-4E26-45D3-90D3-701770B65DEF}"/>
    <dgm:cxn modelId="{65F14116-AB9B-4154-B775-970CEE0DAF58}" srcId="{B2005BDE-90C2-464D-AAA4-4DDC36C6060D}" destId="{D93A4AE0-A1E7-43E3-99CE-3D736FECD1DD}" srcOrd="1" destOrd="0" parTransId="{D1754BFC-E88E-4639-A888-E49F458959FD}" sibTransId="{505C588F-14C8-48FE-B1A4-09E5C2D8B8D4}"/>
    <dgm:cxn modelId="{3A9E581E-6B9B-46B1-8418-6630C8F5F340}" type="presOf" srcId="{D1754BFC-E88E-4639-A888-E49F458959FD}" destId="{2C03FE2E-781B-4AA0-B520-B34FAC36DA0E}" srcOrd="1" destOrd="0" presId="urn:microsoft.com/office/officeart/2005/8/layout/hierarchy2"/>
    <dgm:cxn modelId="{A3797926-44F0-4D1D-9229-D3F41FC73179}" srcId="{B2005BDE-90C2-464D-AAA4-4DDC36C6060D}" destId="{3C99925B-521F-4CC5-8584-C574CEED7C4C}" srcOrd="0" destOrd="0" parTransId="{393E704B-71B0-4729-90AB-6F777654FD89}" sibTransId="{163963D4-3645-4DB6-923A-73B72ACB72B7}"/>
    <dgm:cxn modelId="{A15EF528-8297-4E8C-9A8B-7EC55EAC1DF5}" type="presOf" srcId="{6D378F40-5ED1-4AA6-A7B0-5BFA774DFFBB}" destId="{5A920142-4505-4052-8EC3-27F62B02265E}" srcOrd="1" destOrd="0" presId="urn:microsoft.com/office/officeart/2005/8/layout/hierarchy2"/>
    <dgm:cxn modelId="{4A64CA2F-54A8-4E48-B9A8-02A76E65E8DA}" type="presOf" srcId="{14AC525E-4BA9-407E-853C-0AC97083333D}" destId="{82616D84-0DD7-42D5-8CB1-A4E0C8EF81A3}" srcOrd="0" destOrd="0" presId="urn:microsoft.com/office/officeart/2005/8/layout/hierarchy2"/>
    <dgm:cxn modelId="{7256D539-CBE9-4CD0-BC3F-7504BC6125C4}" type="presOf" srcId="{3C99925B-521F-4CC5-8584-C574CEED7C4C}" destId="{3B3E4520-88CE-4441-AFE4-CFFCE909EC8F}" srcOrd="0" destOrd="0" presId="urn:microsoft.com/office/officeart/2005/8/layout/hierarchy2"/>
    <dgm:cxn modelId="{FF97F83E-FC38-4E02-B091-A19508C081FF}" srcId="{B2005BDE-90C2-464D-AAA4-4DDC36C6060D}" destId="{5AEDA12B-F99A-4C4D-BB58-1D157C4B9D02}" srcOrd="2" destOrd="0" parTransId="{5CBEF1B9-F7F4-4B97-89AA-B7DF0CDEB850}" sibTransId="{0D2024A8-3519-4935-ACC9-9B2DDC808A25}"/>
    <dgm:cxn modelId="{BCFEAF69-09D7-4925-B317-DB303EDC2116}" srcId="{F1471A8A-0D75-44BF-945C-11D614D9996A}" destId="{B2005BDE-90C2-464D-AAA4-4DDC36C6060D}" srcOrd="0" destOrd="0" parTransId="{FDF0BCAE-EB7B-4B49-B809-4935FD52193A}" sibTransId="{A80DFE8B-C65F-4CF2-96F6-440949B81F9B}"/>
    <dgm:cxn modelId="{14CCA458-DC13-4FEF-8FED-B80CEBFBEAED}" type="presOf" srcId="{14AC525E-4BA9-407E-853C-0AC97083333D}" destId="{19D4DA85-2377-4C7D-BFBC-1273F0C4F2E2}" srcOrd="1" destOrd="0" presId="urn:microsoft.com/office/officeart/2005/8/layout/hierarchy2"/>
    <dgm:cxn modelId="{B82BDC8B-D928-438B-8C29-D9965749E04E}" type="presOf" srcId="{3E2E08DF-3B0D-434E-97D7-518DAC7F9965}" destId="{0F1392F4-C89C-45DB-A6B2-13C891B61676}" srcOrd="0" destOrd="0" presId="urn:microsoft.com/office/officeart/2005/8/layout/hierarchy2"/>
    <dgm:cxn modelId="{72E57992-5DA6-455F-BA74-791839C5B2D6}" type="presOf" srcId="{6D378F40-5ED1-4AA6-A7B0-5BFA774DFFBB}" destId="{E7C34170-5924-49D7-B955-06327E4A49FF}" srcOrd="0" destOrd="0" presId="urn:microsoft.com/office/officeart/2005/8/layout/hierarchy2"/>
    <dgm:cxn modelId="{08594E93-9206-4405-8516-AFF0427D6B52}" type="presOf" srcId="{5AEDA12B-F99A-4C4D-BB58-1D157C4B9D02}" destId="{AA96BC68-6672-4851-BECB-E958E227513E}" srcOrd="0" destOrd="0" presId="urn:microsoft.com/office/officeart/2005/8/layout/hierarchy2"/>
    <dgm:cxn modelId="{8C7310A4-BF1F-4676-B0A3-F41519F78130}" type="presOf" srcId="{5CBEF1B9-F7F4-4B97-89AA-B7DF0CDEB850}" destId="{EE6674D4-C45E-4533-9727-04CD2EC738BF}" srcOrd="1" destOrd="0" presId="urn:microsoft.com/office/officeart/2005/8/layout/hierarchy2"/>
    <dgm:cxn modelId="{9ACFC3A4-5D19-4D77-802A-A80BAA7DDB39}" srcId="{5AEDA12B-F99A-4C4D-BB58-1D157C4B9D02}" destId="{C4CB47CE-EF74-4FCD-86A1-AC617E6D80EF}" srcOrd="0" destOrd="0" parTransId="{14AC525E-4BA9-407E-853C-0AC97083333D}" sibTransId="{634CA0E2-82AB-410B-8B12-92FB672C5FC0}"/>
    <dgm:cxn modelId="{3AD4E8AD-DD50-402C-AA99-611F1DBA7C95}" type="presOf" srcId="{B2005BDE-90C2-464D-AAA4-4DDC36C6060D}" destId="{2DFF2D14-0AAE-485B-A229-97D7F6A5B5E5}" srcOrd="0" destOrd="0" presId="urn:microsoft.com/office/officeart/2005/8/layout/hierarchy2"/>
    <dgm:cxn modelId="{393472CD-8B1E-4674-97EB-C75F6E1BEBFA}" type="presOf" srcId="{5CBEF1B9-F7F4-4B97-89AA-B7DF0CDEB850}" destId="{CB949F4E-7204-4CE7-8898-92A7DCC73CFB}" srcOrd="0" destOrd="0" presId="urn:microsoft.com/office/officeart/2005/8/layout/hierarchy2"/>
    <dgm:cxn modelId="{29C17FD3-3642-48DE-B970-9765BFAC5BC9}" type="presOf" srcId="{393E704B-71B0-4729-90AB-6F777654FD89}" destId="{C189452A-BD76-45AF-A752-D916F00EA57B}" srcOrd="1" destOrd="0" presId="urn:microsoft.com/office/officeart/2005/8/layout/hierarchy2"/>
    <dgm:cxn modelId="{DBF9BCD3-31D9-4304-8BDF-B7F54520EFE9}" type="presOf" srcId="{D1754BFC-E88E-4639-A888-E49F458959FD}" destId="{A4E914B7-E712-4352-8935-787FD91DFEDD}" srcOrd="0" destOrd="0" presId="urn:microsoft.com/office/officeart/2005/8/layout/hierarchy2"/>
    <dgm:cxn modelId="{A8AD36D8-D1F0-4E04-92AD-AEEE92104C1B}" type="presOf" srcId="{F1471A8A-0D75-44BF-945C-11D614D9996A}" destId="{F3F7A30A-8010-484F-8689-599E20728F57}" srcOrd="0" destOrd="0" presId="urn:microsoft.com/office/officeart/2005/8/layout/hierarchy2"/>
    <dgm:cxn modelId="{EF9D5CDC-FC36-4471-A5BB-8EAA426A32BA}" type="presOf" srcId="{93B949B7-8018-43D8-B6DC-D8ADA590B4F3}" destId="{522C1D9D-996F-4E7A-B254-51AD851B4460}" srcOrd="0" destOrd="0" presId="urn:microsoft.com/office/officeart/2005/8/layout/hierarchy2"/>
    <dgm:cxn modelId="{EB1F5CE1-A95D-46BC-9148-6B7CC00A6F61}" type="presOf" srcId="{393E704B-71B0-4729-90AB-6F777654FD89}" destId="{96CBB396-048D-43E1-A81D-CDE609796F0F}" srcOrd="0" destOrd="0" presId="urn:microsoft.com/office/officeart/2005/8/layout/hierarchy2"/>
    <dgm:cxn modelId="{E9C53DEA-9966-4C0B-A495-BA8D6796B5A0}" type="presOf" srcId="{D93A4AE0-A1E7-43E3-99CE-3D736FECD1DD}" destId="{9A92BDB1-A454-4201-AB2E-FAA5BF2FF4DA}" srcOrd="0" destOrd="0" presId="urn:microsoft.com/office/officeart/2005/8/layout/hierarchy2"/>
    <dgm:cxn modelId="{9DEDCDEB-273A-4EBB-8225-23E870FB6167}" type="presOf" srcId="{93B949B7-8018-43D8-B6DC-D8ADA590B4F3}" destId="{CE875356-02DC-4F20-B03B-D49D3FF5A70A}" srcOrd="1" destOrd="0" presId="urn:microsoft.com/office/officeart/2005/8/layout/hierarchy2"/>
    <dgm:cxn modelId="{EDC16CEF-DE1E-483C-95D3-7A4770231C79}" type="presOf" srcId="{81DF6B00-878A-40CC-8C2B-F82B36176FEB}" destId="{4AD618FA-C260-4441-9C4F-781EE885F0AA}" srcOrd="0" destOrd="0" presId="urn:microsoft.com/office/officeart/2005/8/layout/hierarchy2"/>
    <dgm:cxn modelId="{B35525F6-E6B1-41E2-B78B-0C4605E72EBD}" type="presOf" srcId="{C4CB47CE-EF74-4FCD-86A1-AC617E6D80EF}" destId="{321B7F56-BD44-42BD-97CC-2C3D9FB70B20}" srcOrd="0" destOrd="0" presId="urn:microsoft.com/office/officeart/2005/8/layout/hierarchy2"/>
    <dgm:cxn modelId="{DAA1BBFE-5DE3-4B27-A4D8-1D82B5CD28F2}" srcId="{3C99925B-521F-4CC5-8584-C574CEED7C4C}" destId="{81DF6B00-878A-40CC-8C2B-F82B36176FEB}" srcOrd="0" destOrd="0" parTransId="{93B949B7-8018-43D8-B6DC-D8ADA590B4F3}" sibTransId="{9A8D0E8F-DCF3-4063-BD1C-E427AB0D51E6}"/>
    <dgm:cxn modelId="{A28B6BE9-B174-4F0F-9EA5-364D4B475C0B}" type="presParOf" srcId="{F3F7A30A-8010-484F-8689-599E20728F57}" destId="{A539DB92-596D-418D-AA10-046E2C9FC1FB}" srcOrd="0" destOrd="0" presId="urn:microsoft.com/office/officeart/2005/8/layout/hierarchy2"/>
    <dgm:cxn modelId="{D84CB095-DB6B-4DF0-898A-6D22B29D827A}" type="presParOf" srcId="{A539DB92-596D-418D-AA10-046E2C9FC1FB}" destId="{2DFF2D14-0AAE-485B-A229-97D7F6A5B5E5}" srcOrd="0" destOrd="0" presId="urn:microsoft.com/office/officeart/2005/8/layout/hierarchy2"/>
    <dgm:cxn modelId="{600DBD5A-A92E-4F03-8517-27BBDFB616EF}" type="presParOf" srcId="{A539DB92-596D-418D-AA10-046E2C9FC1FB}" destId="{027017B6-45E7-4473-AE9D-CDC7CECBC50E}" srcOrd="1" destOrd="0" presId="urn:microsoft.com/office/officeart/2005/8/layout/hierarchy2"/>
    <dgm:cxn modelId="{AAE91D65-50F4-455E-BB38-FE41DA9A9767}" type="presParOf" srcId="{027017B6-45E7-4473-AE9D-CDC7CECBC50E}" destId="{96CBB396-048D-43E1-A81D-CDE609796F0F}" srcOrd="0" destOrd="0" presId="urn:microsoft.com/office/officeart/2005/8/layout/hierarchy2"/>
    <dgm:cxn modelId="{36AF9F08-1942-47DB-A3AE-64343DA27C94}" type="presParOf" srcId="{96CBB396-048D-43E1-A81D-CDE609796F0F}" destId="{C189452A-BD76-45AF-A752-D916F00EA57B}" srcOrd="0" destOrd="0" presId="urn:microsoft.com/office/officeart/2005/8/layout/hierarchy2"/>
    <dgm:cxn modelId="{86C4229B-72F0-43EF-A336-92EB8FB808AD}" type="presParOf" srcId="{027017B6-45E7-4473-AE9D-CDC7CECBC50E}" destId="{EF11C2EE-93E5-4FB8-8D63-E797F0FDADAD}" srcOrd="1" destOrd="0" presId="urn:microsoft.com/office/officeart/2005/8/layout/hierarchy2"/>
    <dgm:cxn modelId="{E4B42728-4309-4F07-8BD5-2CF76F71F90A}" type="presParOf" srcId="{EF11C2EE-93E5-4FB8-8D63-E797F0FDADAD}" destId="{3B3E4520-88CE-4441-AFE4-CFFCE909EC8F}" srcOrd="0" destOrd="0" presId="urn:microsoft.com/office/officeart/2005/8/layout/hierarchy2"/>
    <dgm:cxn modelId="{3D6572F9-8E2F-4EBA-8AA3-D1A4E2F6A0AB}" type="presParOf" srcId="{EF11C2EE-93E5-4FB8-8D63-E797F0FDADAD}" destId="{D35204E7-3D6E-4257-AFE4-3D27D3A61E8C}" srcOrd="1" destOrd="0" presId="urn:microsoft.com/office/officeart/2005/8/layout/hierarchy2"/>
    <dgm:cxn modelId="{04BB3F22-2AA0-4E9C-9DFA-A531ED8EC073}" type="presParOf" srcId="{D35204E7-3D6E-4257-AFE4-3D27D3A61E8C}" destId="{522C1D9D-996F-4E7A-B254-51AD851B4460}" srcOrd="0" destOrd="0" presId="urn:microsoft.com/office/officeart/2005/8/layout/hierarchy2"/>
    <dgm:cxn modelId="{3753FBA1-279E-4989-BBBA-2D98CBA607B6}" type="presParOf" srcId="{522C1D9D-996F-4E7A-B254-51AD851B4460}" destId="{CE875356-02DC-4F20-B03B-D49D3FF5A70A}" srcOrd="0" destOrd="0" presId="urn:microsoft.com/office/officeart/2005/8/layout/hierarchy2"/>
    <dgm:cxn modelId="{3A56AB37-AD96-4738-A8CE-F77B809BCD0F}" type="presParOf" srcId="{D35204E7-3D6E-4257-AFE4-3D27D3A61E8C}" destId="{48C0508B-3617-4AB1-878A-FE8407A1DF80}" srcOrd="1" destOrd="0" presId="urn:microsoft.com/office/officeart/2005/8/layout/hierarchy2"/>
    <dgm:cxn modelId="{C93210FD-61A2-4606-97B9-E7A3E451A7FE}" type="presParOf" srcId="{48C0508B-3617-4AB1-878A-FE8407A1DF80}" destId="{4AD618FA-C260-4441-9C4F-781EE885F0AA}" srcOrd="0" destOrd="0" presId="urn:microsoft.com/office/officeart/2005/8/layout/hierarchy2"/>
    <dgm:cxn modelId="{B09C7A25-E560-4417-B3DA-AC3ABC19F68B}" type="presParOf" srcId="{48C0508B-3617-4AB1-878A-FE8407A1DF80}" destId="{72F8879C-63A9-485C-B57F-302B3A4E98F6}" srcOrd="1" destOrd="0" presId="urn:microsoft.com/office/officeart/2005/8/layout/hierarchy2"/>
    <dgm:cxn modelId="{9855678F-2EAB-4BE1-86D5-0F667BAEE4D7}" type="presParOf" srcId="{027017B6-45E7-4473-AE9D-CDC7CECBC50E}" destId="{A4E914B7-E712-4352-8935-787FD91DFEDD}" srcOrd="2" destOrd="0" presId="urn:microsoft.com/office/officeart/2005/8/layout/hierarchy2"/>
    <dgm:cxn modelId="{A840BAC7-CEA8-4588-82B1-CD9D24B409A2}" type="presParOf" srcId="{A4E914B7-E712-4352-8935-787FD91DFEDD}" destId="{2C03FE2E-781B-4AA0-B520-B34FAC36DA0E}" srcOrd="0" destOrd="0" presId="urn:microsoft.com/office/officeart/2005/8/layout/hierarchy2"/>
    <dgm:cxn modelId="{914EE20C-AD4D-4948-82E0-1739189A0913}" type="presParOf" srcId="{027017B6-45E7-4473-AE9D-CDC7CECBC50E}" destId="{A037096E-B659-4E77-8885-0A0E72B83D53}" srcOrd="3" destOrd="0" presId="urn:microsoft.com/office/officeart/2005/8/layout/hierarchy2"/>
    <dgm:cxn modelId="{BBFA6377-3937-47CF-A99D-051274AA9607}" type="presParOf" srcId="{A037096E-B659-4E77-8885-0A0E72B83D53}" destId="{9A92BDB1-A454-4201-AB2E-FAA5BF2FF4DA}" srcOrd="0" destOrd="0" presId="urn:microsoft.com/office/officeart/2005/8/layout/hierarchy2"/>
    <dgm:cxn modelId="{425D8AE4-CA37-4AC8-AB9C-7E7ECD37F2B8}" type="presParOf" srcId="{A037096E-B659-4E77-8885-0A0E72B83D53}" destId="{4F9A02FE-C729-4372-A332-0A05BF96A0ED}" srcOrd="1" destOrd="0" presId="urn:microsoft.com/office/officeart/2005/8/layout/hierarchy2"/>
    <dgm:cxn modelId="{92C5C105-5DCC-45DA-8FF2-4D97D6A65F02}" type="presParOf" srcId="{4F9A02FE-C729-4372-A332-0A05BF96A0ED}" destId="{E7C34170-5924-49D7-B955-06327E4A49FF}" srcOrd="0" destOrd="0" presId="urn:microsoft.com/office/officeart/2005/8/layout/hierarchy2"/>
    <dgm:cxn modelId="{203ADAB0-C040-4330-BA07-B6A05983F0FA}" type="presParOf" srcId="{E7C34170-5924-49D7-B955-06327E4A49FF}" destId="{5A920142-4505-4052-8EC3-27F62B02265E}" srcOrd="0" destOrd="0" presId="urn:microsoft.com/office/officeart/2005/8/layout/hierarchy2"/>
    <dgm:cxn modelId="{597DDE98-036B-4713-83DA-9A044CB91B31}" type="presParOf" srcId="{4F9A02FE-C729-4372-A332-0A05BF96A0ED}" destId="{C71F13A4-5F23-4E65-8843-9269340BFCE0}" srcOrd="1" destOrd="0" presId="urn:microsoft.com/office/officeart/2005/8/layout/hierarchy2"/>
    <dgm:cxn modelId="{F21A76CD-79BD-49B2-8A2B-E292F82CF3A9}" type="presParOf" srcId="{C71F13A4-5F23-4E65-8843-9269340BFCE0}" destId="{0F1392F4-C89C-45DB-A6B2-13C891B61676}" srcOrd="0" destOrd="0" presId="urn:microsoft.com/office/officeart/2005/8/layout/hierarchy2"/>
    <dgm:cxn modelId="{507D875F-B008-40F8-86BE-54AA41FC1917}" type="presParOf" srcId="{C71F13A4-5F23-4E65-8843-9269340BFCE0}" destId="{401947CF-398D-4A4C-AC3E-E96CD13BDB1F}" srcOrd="1" destOrd="0" presId="urn:microsoft.com/office/officeart/2005/8/layout/hierarchy2"/>
    <dgm:cxn modelId="{417FEC04-5926-45E9-AA5C-858E75FE7CC2}" type="presParOf" srcId="{027017B6-45E7-4473-AE9D-CDC7CECBC50E}" destId="{CB949F4E-7204-4CE7-8898-92A7DCC73CFB}" srcOrd="4" destOrd="0" presId="urn:microsoft.com/office/officeart/2005/8/layout/hierarchy2"/>
    <dgm:cxn modelId="{5EBDAD8D-AAA0-4CAA-A451-A414377D1504}" type="presParOf" srcId="{CB949F4E-7204-4CE7-8898-92A7DCC73CFB}" destId="{EE6674D4-C45E-4533-9727-04CD2EC738BF}" srcOrd="0" destOrd="0" presId="urn:microsoft.com/office/officeart/2005/8/layout/hierarchy2"/>
    <dgm:cxn modelId="{CFC304B4-E812-420D-9723-8F0BA03F7D98}" type="presParOf" srcId="{027017B6-45E7-4473-AE9D-CDC7CECBC50E}" destId="{EA739053-C80C-462E-9F9D-977AC3DEB3B2}" srcOrd="5" destOrd="0" presId="urn:microsoft.com/office/officeart/2005/8/layout/hierarchy2"/>
    <dgm:cxn modelId="{65CF0961-C853-4C51-8277-F0B78039F648}" type="presParOf" srcId="{EA739053-C80C-462E-9F9D-977AC3DEB3B2}" destId="{AA96BC68-6672-4851-BECB-E958E227513E}" srcOrd="0" destOrd="0" presId="urn:microsoft.com/office/officeart/2005/8/layout/hierarchy2"/>
    <dgm:cxn modelId="{70ABCA7A-CBCF-4C96-B50C-F85E52C9FAA3}" type="presParOf" srcId="{EA739053-C80C-462E-9F9D-977AC3DEB3B2}" destId="{E6957D5A-1815-43DE-BF57-E22A5619A341}" srcOrd="1" destOrd="0" presId="urn:microsoft.com/office/officeart/2005/8/layout/hierarchy2"/>
    <dgm:cxn modelId="{85DEB6A2-B0EA-42EB-9D9A-5A02463578FE}" type="presParOf" srcId="{E6957D5A-1815-43DE-BF57-E22A5619A341}" destId="{82616D84-0DD7-42D5-8CB1-A4E0C8EF81A3}" srcOrd="0" destOrd="0" presId="urn:microsoft.com/office/officeart/2005/8/layout/hierarchy2"/>
    <dgm:cxn modelId="{FEF85100-7BC7-46DA-8525-63C6534D535F}" type="presParOf" srcId="{82616D84-0DD7-42D5-8CB1-A4E0C8EF81A3}" destId="{19D4DA85-2377-4C7D-BFBC-1273F0C4F2E2}" srcOrd="0" destOrd="0" presId="urn:microsoft.com/office/officeart/2005/8/layout/hierarchy2"/>
    <dgm:cxn modelId="{E28F4553-5721-4E12-A094-42D9353B978D}" type="presParOf" srcId="{E6957D5A-1815-43DE-BF57-E22A5619A341}" destId="{D0B36C1A-059E-4412-A7B8-A8119BD8C365}" srcOrd="1" destOrd="0" presId="urn:microsoft.com/office/officeart/2005/8/layout/hierarchy2"/>
    <dgm:cxn modelId="{CFD3CFE6-C127-4938-8E61-73BB2B639A41}" type="presParOf" srcId="{D0B36C1A-059E-4412-A7B8-A8119BD8C365}" destId="{321B7F56-BD44-42BD-97CC-2C3D9FB70B20}" srcOrd="0" destOrd="0" presId="urn:microsoft.com/office/officeart/2005/8/layout/hierarchy2"/>
    <dgm:cxn modelId="{0E23E979-E433-4B95-89AD-C0105498DAB6}" type="presParOf" srcId="{D0B36C1A-059E-4412-A7B8-A8119BD8C365}" destId="{4C7C731E-E440-4884-9CE3-389EE864C0D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F2D14-0AAE-485B-A229-97D7F6A5B5E5}">
      <dsp:nvSpPr>
        <dsp:cNvPr id="0" name=""/>
        <dsp:cNvSpPr/>
      </dsp:nvSpPr>
      <dsp:spPr>
        <a:xfrm>
          <a:off x="2559" y="1515396"/>
          <a:ext cx="1983863" cy="991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Mecanismos</a:t>
          </a:r>
        </a:p>
      </dsp:txBody>
      <dsp:txXfrm>
        <a:off x="31612" y="1544449"/>
        <a:ext cx="1925757" cy="933825"/>
      </dsp:txXfrm>
    </dsp:sp>
    <dsp:sp modelId="{96CBB396-048D-43E1-A81D-CDE609796F0F}">
      <dsp:nvSpPr>
        <dsp:cNvPr id="0" name=""/>
        <dsp:cNvSpPr/>
      </dsp:nvSpPr>
      <dsp:spPr>
        <a:xfrm rot="18108415">
          <a:off x="1630389" y="1349413"/>
          <a:ext cx="1505611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1505611" y="2219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45555" y="1333965"/>
        <a:ext cx="75280" cy="75280"/>
      </dsp:txXfrm>
    </dsp:sp>
    <dsp:sp modelId="{3B3E4520-88CE-4441-AFE4-CFFCE909EC8F}">
      <dsp:nvSpPr>
        <dsp:cNvPr id="0" name=""/>
        <dsp:cNvSpPr/>
      </dsp:nvSpPr>
      <dsp:spPr>
        <a:xfrm>
          <a:off x="2779968" y="235884"/>
          <a:ext cx="1983863" cy="991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Máquinas Simples</a:t>
          </a:r>
        </a:p>
      </dsp:txBody>
      <dsp:txXfrm>
        <a:off x="2809021" y="264937"/>
        <a:ext cx="1925757" cy="933825"/>
      </dsp:txXfrm>
    </dsp:sp>
    <dsp:sp modelId="{522C1D9D-996F-4E7A-B254-51AD851B4460}">
      <dsp:nvSpPr>
        <dsp:cNvPr id="0" name=""/>
        <dsp:cNvSpPr/>
      </dsp:nvSpPr>
      <dsp:spPr>
        <a:xfrm>
          <a:off x="4763831" y="709657"/>
          <a:ext cx="796104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796104" y="2219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141981" y="711947"/>
        <a:ext cx="39805" cy="39805"/>
      </dsp:txXfrm>
    </dsp:sp>
    <dsp:sp modelId="{4AD618FA-C260-4441-9C4F-781EE885F0AA}">
      <dsp:nvSpPr>
        <dsp:cNvPr id="0" name=""/>
        <dsp:cNvSpPr/>
      </dsp:nvSpPr>
      <dsp:spPr>
        <a:xfrm>
          <a:off x="5559936" y="235884"/>
          <a:ext cx="1983863" cy="991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Palanca, polea, torno, etc.</a:t>
          </a:r>
        </a:p>
      </dsp:txBody>
      <dsp:txXfrm>
        <a:off x="5588989" y="264937"/>
        <a:ext cx="1925757" cy="933825"/>
      </dsp:txXfrm>
    </dsp:sp>
    <dsp:sp modelId="{A4E914B7-E712-4352-8935-787FD91DFEDD}">
      <dsp:nvSpPr>
        <dsp:cNvPr id="0" name=""/>
        <dsp:cNvSpPr/>
      </dsp:nvSpPr>
      <dsp:spPr>
        <a:xfrm>
          <a:off x="1986422" y="1989170"/>
          <a:ext cx="793545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793545" y="2219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63356" y="1991523"/>
        <a:ext cx="39677" cy="39677"/>
      </dsp:txXfrm>
    </dsp:sp>
    <dsp:sp modelId="{9A92BDB1-A454-4201-AB2E-FAA5BF2FF4DA}">
      <dsp:nvSpPr>
        <dsp:cNvPr id="0" name=""/>
        <dsp:cNvSpPr/>
      </dsp:nvSpPr>
      <dsp:spPr>
        <a:xfrm>
          <a:off x="2779968" y="1515396"/>
          <a:ext cx="1983863" cy="991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Mecanismos de Transmisión</a:t>
          </a:r>
        </a:p>
      </dsp:txBody>
      <dsp:txXfrm>
        <a:off x="2809021" y="1544449"/>
        <a:ext cx="1925757" cy="933825"/>
      </dsp:txXfrm>
    </dsp:sp>
    <dsp:sp modelId="{E7C34170-5924-49D7-B955-06327E4A49FF}">
      <dsp:nvSpPr>
        <dsp:cNvPr id="0" name=""/>
        <dsp:cNvSpPr/>
      </dsp:nvSpPr>
      <dsp:spPr>
        <a:xfrm>
          <a:off x="4763831" y="1989170"/>
          <a:ext cx="793545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793545" y="2219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140765" y="1991523"/>
        <a:ext cx="39677" cy="39677"/>
      </dsp:txXfrm>
    </dsp:sp>
    <dsp:sp modelId="{0F1392F4-C89C-45DB-A6B2-13C891B61676}">
      <dsp:nvSpPr>
        <dsp:cNvPr id="0" name=""/>
        <dsp:cNvSpPr/>
      </dsp:nvSpPr>
      <dsp:spPr>
        <a:xfrm>
          <a:off x="5557377" y="1376605"/>
          <a:ext cx="1983863" cy="12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Poleas, engranajes, tornillos, ruedas, etc.</a:t>
          </a:r>
        </a:p>
      </dsp:txBody>
      <dsp:txXfrm>
        <a:off x="5594560" y="1413788"/>
        <a:ext cx="1909497" cy="1195147"/>
      </dsp:txXfrm>
    </dsp:sp>
    <dsp:sp modelId="{CB949F4E-7204-4CE7-8898-92A7DCC73CFB}">
      <dsp:nvSpPr>
        <dsp:cNvPr id="0" name=""/>
        <dsp:cNvSpPr/>
      </dsp:nvSpPr>
      <dsp:spPr>
        <a:xfrm rot="3491585">
          <a:off x="1630389" y="2628926"/>
          <a:ext cx="1505611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1505611" y="2219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45555" y="2613478"/>
        <a:ext cx="75280" cy="75280"/>
      </dsp:txXfrm>
    </dsp:sp>
    <dsp:sp modelId="{AA96BC68-6672-4851-BECB-E958E227513E}">
      <dsp:nvSpPr>
        <dsp:cNvPr id="0" name=""/>
        <dsp:cNvSpPr/>
      </dsp:nvSpPr>
      <dsp:spPr>
        <a:xfrm>
          <a:off x="2779968" y="2794909"/>
          <a:ext cx="1983863" cy="991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Mecanismos de Transformación</a:t>
          </a:r>
        </a:p>
      </dsp:txBody>
      <dsp:txXfrm>
        <a:off x="2809021" y="2823962"/>
        <a:ext cx="1925757" cy="933825"/>
      </dsp:txXfrm>
    </dsp:sp>
    <dsp:sp modelId="{82616D84-0DD7-42D5-8CB1-A4E0C8EF81A3}">
      <dsp:nvSpPr>
        <dsp:cNvPr id="0" name=""/>
        <dsp:cNvSpPr/>
      </dsp:nvSpPr>
      <dsp:spPr>
        <a:xfrm>
          <a:off x="4763831" y="3268682"/>
          <a:ext cx="793545" cy="44384"/>
        </a:xfrm>
        <a:custGeom>
          <a:avLst/>
          <a:gdLst/>
          <a:ahLst/>
          <a:cxnLst/>
          <a:rect l="0" t="0" r="0" b="0"/>
          <a:pathLst>
            <a:path>
              <a:moveTo>
                <a:pt x="0" y="22192"/>
              </a:moveTo>
              <a:lnTo>
                <a:pt x="793545" y="2219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140765" y="3271036"/>
        <a:ext cx="39677" cy="39677"/>
      </dsp:txXfrm>
    </dsp:sp>
    <dsp:sp modelId="{321B7F56-BD44-42BD-97CC-2C3D9FB70B20}">
      <dsp:nvSpPr>
        <dsp:cNvPr id="0" name=""/>
        <dsp:cNvSpPr/>
      </dsp:nvSpPr>
      <dsp:spPr>
        <a:xfrm>
          <a:off x="5557377" y="2794909"/>
          <a:ext cx="1983863" cy="991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Biela-manivela, leva, piñón-cremallera, etc.</a:t>
          </a:r>
        </a:p>
      </dsp:txBody>
      <dsp:txXfrm>
        <a:off x="5586430" y="2823962"/>
        <a:ext cx="1925757" cy="933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35A1-F759-439A-83E8-0814D9E39E63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E627-1520-4B5D-9A03-15CE166305B0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01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35A1-F759-439A-83E8-0814D9E39E63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E627-1520-4B5D-9A03-15CE16630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09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35A1-F759-439A-83E8-0814D9E39E63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E627-1520-4B5D-9A03-15CE16630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0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35A1-F759-439A-83E8-0814D9E39E63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E627-1520-4B5D-9A03-15CE16630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11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35A1-F759-439A-83E8-0814D9E39E63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E627-1520-4B5D-9A03-15CE166305B0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35A1-F759-439A-83E8-0814D9E39E63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E627-1520-4B5D-9A03-15CE16630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35A1-F759-439A-83E8-0814D9E39E63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E627-1520-4B5D-9A03-15CE16630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28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35A1-F759-439A-83E8-0814D9E39E63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E627-1520-4B5D-9A03-15CE16630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71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35A1-F759-439A-83E8-0814D9E39E63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E627-1520-4B5D-9A03-15CE16630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98E35A1-F759-439A-83E8-0814D9E39E63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A2E627-1520-4B5D-9A03-15CE16630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8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35A1-F759-439A-83E8-0814D9E39E63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E627-1520-4B5D-9A03-15CE166305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1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98E35A1-F759-439A-83E8-0814D9E39E63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A2E627-1520-4B5D-9A03-15CE166305B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68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aulatecnologia.com/BACHILLERATO/1_bg/APUNTES/mecanismos/imagenesmaquinas/husillo-tuerca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6784324" cy="3566160"/>
          </a:xfrm>
        </p:spPr>
        <p:txBody>
          <a:bodyPr>
            <a:normAutofit/>
          </a:bodyPr>
          <a:lstStyle/>
          <a:p>
            <a:r>
              <a:rPr lang="es-ES" sz="6600" dirty="0"/>
              <a:t>MÁQUINAS Y MECANISMOS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622450"/>
          </a:xfrm>
        </p:spPr>
        <p:txBody>
          <a:bodyPr>
            <a:noAutofit/>
          </a:bodyPr>
          <a:lstStyle/>
          <a:p>
            <a:r>
              <a:rPr lang="es-ES" dirty="0"/>
              <a:t>Tecnología 8º básico</a:t>
            </a:r>
          </a:p>
          <a:p>
            <a:r>
              <a:rPr lang="es-ES" dirty="0"/>
              <a:t>Mr. Heriberto Álvarez Valderrama</a:t>
            </a:r>
          </a:p>
          <a:p>
            <a:r>
              <a:rPr lang="es-ES" cap="none" dirty="0">
                <a:solidFill>
                  <a:srgbClr val="FF0000"/>
                </a:solidFill>
              </a:rPr>
              <a:t>heribertoalvarezv@gmail.com</a:t>
            </a:r>
          </a:p>
          <a:p>
            <a:endParaRPr lang="es-ES" dirty="0"/>
          </a:p>
        </p:txBody>
      </p:sp>
      <p:pic>
        <p:nvPicPr>
          <p:cNvPr id="4" name="Picture 2" descr="http://www.colegioscreacion.cl/miniaturas.php?imagen=imagenes/noticias/20130301173312_insignia-colegio.jpg&amp;h=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67" b="92667" l="8427" r="90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84" y="192216"/>
            <a:ext cx="1518952" cy="1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leas reductoras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8" y="119389"/>
            <a:ext cx="2415346" cy="20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PALANCAS</a:t>
            </a:r>
          </a:p>
        </p:txBody>
      </p:sp>
      <p:pic>
        <p:nvPicPr>
          <p:cNvPr id="3074" name="Picture 2" descr="asram11.gif (189871 bytes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97" y="2202572"/>
            <a:ext cx="28479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5W0aLai2c0Y/VQNaUODEAOI/AAAAAAAADIk/EPLZIhkiueo/s1600/palanc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72" y="2202571"/>
            <a:ext cx="3846774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esvillalbahervastecnologia.files.wordpress.com/2013/01/pinzas.gif">
            <a:extLst>
              <a:ext uri="{FF2B5EF4-FFF2-40B4-BE49-F238E27FC236}">
                <a16:creationId xmlns:a16="http://schemas.microsoft.com/office/drawing/2014/main" id="{3EECB087-9DCC-4D3B-A46F-76C177E2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4" y="5225572"/>
            <a:ext cx="2579863" cy="111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ages01.rememes.com/images/2014/03/hombre-intenta-sacarse-vibrador-pinzas-ensalada-resultado--338228909.jpg">
            <a:extLst>
              <a:ext uri="{FF2B5EF4-FFF2-40B4-BE49-F238E27FC236}">
                <a16:creationId xmlns:a16="http://schemas.microsoft.com/office/drawing/2014/main" id="{9F52F577-F3E5-443F-A7B5-72816D66D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29" y="4643265"/>
            <a:ext cx="1607398" cy="160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3.bp.blogspot.com/_lp56MwxRPNo/SbV4r7wUnfI/AAAAAAAAAHM/L6EiaY2nWxQ/s320/palanca2.gif">
            <a:extLst>
              <a:ext uri="{FF2B5EF4-FFF2-40B4-BE49-F238E27FC236}">
                <a16:creationId xmlns:a16="http://schemas.microsoft.com/office/drawing/2014/main" id="{46A44614-6C0A-45E3-AE42-DD86647AB3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19" y="4734708"/>
            <a:ext cx="3241068" cy="132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1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POLEAS (SIMPLE Y COMPUESTA)</a:t>
            </a:r>
          </a:p>
        </p:txBody>
      </p:sp>
      <p:pic>
        <p:nvPicPr>
          <p:cNvPr id="5122" name="Picture 2" descr="http://u.jimdo.com/www400/o/scbe2bb121e804597/img/i1c4b1ba02408637c/1398273821/std/polea-simple-animada-generada-por-m%C3%A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" y="1999151"/>
            <a:ext cx="387667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u.jimdo.com/www400/o/scbe2bb121e804597/img/i78877061b4a25480/1398274260/std/polipasto-de-dos-ruedas-generado-por-m%C3%AD.gif">
            <a:extLst>
              <a:ext uri="{FF2B5EF4-FFF2-40B4-BE49-F238E27FC236}">
                <a16:creationId xmlns:a16="http://schemas.microsoft.com/office/drawing/2014/main" id="{436C5A0B-88AE-4676-96A6-7D80476FA3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13" y="1999151"/>
            <a:ext cx="387667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TORNO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2800" dirty="0"/>
              <a:t>Es un cilindro con una cuerda que gira alrededor de un eje y se mueve con una manivela. Se aplica, por ejemplo, en los pozos de agua.</a:t>
            </a:r>
          </a:p>
        </p:txBody>
      </p:sp>
      <p:pic>
        <p:nvPicPr>
          <p:cNvPr id="7170" name="Picture 2" descr="Torno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9"/>
          <a:stretch/>
        </p:blipFill>
        <p:spPr bwMode="auto">
          <a:xfrm>
            <a:off x="2434950" y="3021495"/>
            <a:ext cx="4513847" cy="31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MECANISMOS DE TRANSMISIÓN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2800" dirty="0"/>
              <a:t>El movimiento de entrada y el de salida es similar (generalmente movimiento circular), sólo varía la fuerza y la velocidad. Ejemplo: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Ruedas de fricción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Poleas con correa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Engranajes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Engranajes con cadena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Tornillo sinfín - corona</a:t>
            </a:r>
          </a:p>
        </p:txBody>
      </p:sp>
    </p:spTree>
    <p:extLst>
      <p:ext uri="{BB962C8B-B14F-4D97-AF65-F5344CB8AC3E}">
        <p14:creationId xmlns:p14="http://schemas.microsoft.com/office/powerpoint/2010/main" val="32726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RUEDAS DE FRICCIÓN</a:t>
            </a:r>
          </a:p>
        </p:txBody>
      </p:sp>
      <p:pic>
        <p:nvPicPr>
          <p:cNvPr id="8194" name="Picture 2" descr="Ruedas fricció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7" y="2022659"/>
            <a:ext cx="35909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odillos impres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4298682"/>
            <a:ext cx="3377565" cy="21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uedas fric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10" y="4181971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cursoflash.files.wordpress.com/2008/05/pole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91" y="1011982"/>
            <a:ext cx="3144769" cy="22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POLEAS CON CORREA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845734"/>
            <a:ext cx="4648201" cy="4023360"/>
          </a:xfrm>
        </p:spPr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2800" dirty="0"/>
              <a:t>Son dos poleas unidas por una correa elástica. Una polea es la </a:t>
            </a:r>
            <a:r>
              <a:rPr lang="es-ES" sz="2800" b="1" dirty="0"/>
              <a:t>motriz</a:t>
            </a:r>
            <a:r>
              <a:rPr lang="es-ES" sz="2800" dirty="0"/>
              <a:t> y la otra es </a:t>
            </a:r>
            <a:r>
              <a:rPr lang="es-ES" sz="2800" b="1" dirty="0"/>
              <a:t>conducida</a:t>
            </a:r>
            <a:r>
              <a:rPr lang="es-ES" sz="2800" dirty="0"/>
              <a:t>. Puede ser: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Sistema unitario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Sistema inversor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Sistema multiplicador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Sistema reductor</a:t>
            </a:r>
          </a:p>
        </p:txBody>
      </p:sp>
      <p:pic>
        <p:nvPicPr>
          <p:cNvPr id="9218" name="Picture 2" descr="» Y Asi funcionan todas estas cosas!.. (en gifs!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0" y="4906978"/>
            <a:ext cx="1524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esleonfelipe.centros.educa.jcyl.es/sitio/upload/img/polea_corre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60" y="4364323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concurso.cnice.mec.es/cnice2006/material107/mecanismos/imagenes/mec_multiplicador1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60" y="3154647"/>
            <a:ext cx="36576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ENGRANAJES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1845734"/>
            <a:ext cx="3946264" cy="4023360"/>
          </a:xfrm>
        </p:spPr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2800" dirty="0"/>
              <a:t>Dos ruedas dentadas, la mayor se llama corona y la menor piñón.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2800" dirty="0"/>
              <a:t>Además una es el </a:t>
            </a:r>
            <a:r>
              <a:rPr lang="es-ES" sz="2800" b="1" dirty="0"/>
              <a:t>engranaje motor </a:t>
            </a:r>
            <a:r>
              <a:rPr lang="es-ES" sz="2800" dirty="0"/>
              <a:t>y la otra se </a:t>
            </a:r>
            <a:r>
              <a:rPr lang="es-ES" sz="2800" b="1" dirty="0"/>
              <a:t>engranaje conducido</a:t>
            </a:r>
            <a:r>
              <a:rPr lang="es-ES" sz="2800" dirty="0"/>
              <a:t>. </a:t>
            </a:r>
          </a:p>
        </p:txBody>
      </p:sp>
      <p:pic>
        <p:nvPicPr>
          <p:cNvPr id="10242" name="Picture 2" descr="» Y Asi funcionan todas estas cosas!.. (en gifs!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28" y="584291"/>
            <a:ext cx="2840796" cy="198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analgif.net/Gifs-animados/Mecanica/Engranajes/Imagen-animada-Engranajes-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749" y="4947008"/>
            <a:ext cx="25050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2.uah.es/tejedor_bio/GIF-ANIMADOS/tren-engranaje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99" y="2738965"/>
            <a:ext cx="35909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0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ENGRANAJES CON CADENAS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2800" dirty="0"/>
              <a:t>Son ruedas dentadas unidas de dos en dos con una cadena. Su ventaja es que transmiten grandes potencias a distancia. Sus inconvenientes es que son ruidosas, necesitan lubricante y hay que mantener tensa la cadena.</a:t>
            </a:r>
          </a:p>
        </p:txBody>
      </p:sp>
      <p:pic>
        <p:nvPicPr>
          <p:cNvPr id="11266" name="Picture 2" descr="Cadena biciclet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37" y="4572000"/>
            <a:ext cx="3891282" cy="129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iciclet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72" y="4020682"/>
            <a:ext cx="3656752" cy="233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7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TORNILLO SIN FIN - CORONA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1845734"/>
            <a:ext cx="4613814" cy="4023360"/>
          </a:xfrm>
        </p:spPr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2800" dirty="0"/>
              <a:t>Un tornillo sin-fin unido al motor mueve una rueda dentada (corona). No es reversible (la corona no puede mover el sin-fin). Consigue reducciones de velocidad muy grandes. Ejemplos: motores, juguetes, clavija de guitarra.</a:t>
            </a:r>
          </a:p>
        </p:txBody>
      </p:sp>
      <p:pic>
        <p:nvPicPr>
          <p:cNvPr id="12290" name="Picture 2" descr="Tornillo sinfi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73" y="2047770"/>
            <a:ext cx="35909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ornillo sinfi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85" y="4617403"/>
            <a:ext cx="1714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8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MECANISMOS DE TRANSFORMACIÓN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2800" dirty="0"/>
              <a:t>Son aquellos en los que el elemento motriz y el conducido tienen distinto tipo de movimiento. Transforman el movimiento de entrada en otro diferente de salida (circular a lineal y viceversa). 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Biela-manivela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Tornillo-tuerca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Leva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Piñón-cremallera</a:t>
            </a:r>
          </a:p>
        </p:txBody>
      </p:sp>
    </p:spTree>
    <p:extLst>
      <p:ext uri="{BB962C8B-B14F-4D97-AF65-F5344CB8AC3E}">
        <p14:creationId xmlns:p14="http://schemas.microsoft.com/office/powerpoint/2010/main" val="131473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86" name="ShockwaveFlash1" r:id="rId2" imgW="8388360" imgH="4954680"/>
        </mc:Choice>
        <mc:Fallback>
          <p:control name="ShockwaveFlash1" r:id="rId2" imgW="8388360" imgH="4954680">
            <p:pic>
              <p:nvPicPr>
                <p:cNvPr id="5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1062" y="914400"/>
                  <a:ext cx="8388626" cy="495458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333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BIELA - MANIVELA</a:t>
            </a:r>
          </a:p>
        </p:txBody>
      </p:sp>
      <p:pic>
        <p:nvPicPr>
          <p:cNvPr id="14340" name="Picture 4" descr="Máquina de vap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95" y="3560278"/>
            <a:ext cx="4894170" cy="26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id="{B974D87F-26BB-405C-9FA8-3212EDF3CC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0" y="2120779"/>
            <a:ext cx="35909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TORNILLO - TUERCA</a:t>
            </a:r>
          </a:p>
        </p:txBody>
      </p:sp>
      <p:pic>
        <p:nvPicPr>
          <p:cNvPr id="3074" name="irc_mi" descr="http://www.aulatecnologia.com/BACHILLERATO/1_bg/APUNTES/mecanismos/imagenesmaquinas/husillo-tuerc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97" y="2255290"/>
            <a:ext cx="4340363" cy="23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Resultado de imagen para TORNILLO TUERCA gif animado">
            <a:extLst>
              <a:ext uri="{FF2B5EF4-FFF2-40B4-BE49-F238E27FC236}">
                <a16:creationId xmlns:a16="http://schemas.microsoft.com/office/drawing/2014/main" id="{E9085257-A2DC-4C95-8495-3EAFE0F4BC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93" y="1876542"/>
            <a:ext cx="1893241" cy="310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PIÑÓN - CREMALLERA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pic>
        <p:nvPicPr>
          <p:cNvPr id="13314" name="Picture 2" descr="http://k32.kn3.net/taringa/E/0/2/9/9/E/maveryck17/D6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82" y="1845734"/>
            <a:ext cx="4186951" cy="235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raultecnologia.files.wordpress.com/2009/03/cremallera.gif?w=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83" y="3988859"/>
            <a:ext cx="4764351" cy="22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pic>
        <p:nvPicPr>
          <p:cNvPr id="15362" name="Picture 2" descr="Leva complej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29" y="2704647"/>
            <a:ext cx="2877583" cy="230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Lev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90" y="672783"/>
            <a:ext cx="3196093" cy="54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14544"/>
          </a:xfrm>
        </p:spPr>
        <p:txBody>
          <a:bodyPr>
            <a:normAutofit fontScale="90000"/>
          </a:bodyPr>
          <a:lstStyle/>
          <a:p>
            <a:r>
              <a:rPr lang="es-ES" dirty="0"/>
              <a:t>ACTIVIDAD EVALUADA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078" y="1497496"/>
            <a:ext cx="8189844" cy="490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48" y="1007165"/>
            <a:ext cx="8494643" cy="5473147"/>
          </a:xfrm>
        </p:spPr>
        <p:txBody>
          <a:bodyPr>
            <a:normAutofit/>
          </a:bodyPr>
          <a:lstStyle/>
          <a:p>
            <a:pPr marL="357188" indent="-357188">
              <a:buFont typeface="+mj-lt"/>
              <a:buAutoNum type="arabicPeriod"/>
            </a:pPr>
            <a:r>
              <a:rPr lang="es-ES" sz="2800" dirty="0"/>
              <a:t>Investigar sobre aplicaciones reales de los mecanismos en máquinas y otros aparatos tecnológicos.</a:t>
            </a:r>
          </a:p>
        </p:txBody>
      </p:sp>
    </p:spTree>
    <p:extLst>
      <p:ext uri="{BB962C8B-B14F-4D97-AF65-F5344CB8AC3E}">
        <p14:creationId xmlns:p14="http://schemas.microsoft.com/office/powerpoint/2010/main" val="147651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60" y="662609"/>
            <a:ext cx="3372921" cy="547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APRENDEREMOS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2800" dirty="0"/>
              <a:t>Comprender lo que es una máquina, un mecanismo y sus ventajas y aplicaciones.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2800" dirty="0"/>
              <a:t>Conocer y clasificar los tipos de mecanismos de acuerdo al movimiento que transmiten o transforman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2800" dirty="0"/>
              <a:t>Conocer diferentes aplicaciones de los mecanismos en la vida cotidiana.</a:t>
            </a:r>
          </a:p>
        </p:txBody>
      </p:sp>
    </p:spTree>
    <p:extLst>
      <p:ext uri="{BB962C8B-B14F-4D97-AF65-F5344CB8AC3E}">
        <p14:creationId xmlns:p14="http://schemas.microsoft.com/office/powerpoint/2010/main" val="115356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tor vap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19" y="4260387"/>
            <a:ext cx="2421646" cy="1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MÁQUINAS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9620" y="1898743"/>
            <a:ext cx="6319963" cy="4023360"/>
          </a:xfrm>
        </p:spPr>
        <p:txBody>
          <a:bodyPr>
            <a:normAutofit lnSpcReduction="10000"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2800" dirty="0"/>
              <a:t>Una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máquina</a:t>
            </a:r>
            <a:r>
              <a:rPr lang="es-ES" sz="2800" dirty="0"/>
              <a:t> es un elemento o conjunto de elementos que nos permite convertir en trabajo la energía de un motor. Las máquinas aportan “ventaja mecánica”, es decir: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permiten hacer menos fuerza y tener una posición más cómoda para aplicar dicha fuerza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pueden cambiar la dirección o el sentido de un movimiento y cambiar velocidades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permiten realizar movimientos complejos</a:t>
            </a:r>
          </a:p>
        </p:txBody>
      </p:sp>
      <p:pic>
        <p:nvPicPr>
          <p:cNvPr id="4" name="Picture 4" descr="Motor coch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49" y="1898743"/>
            <a:ext cx="2189116" cy="19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MÁQUINAS</a:t>
            </a:r>
          </a:p>
        </p:txBody>
      </p:sp>
      <p:pic>
        <p:nvPicPr>
          <p:cNvPr id="1026" name="Picture 2" descr="Motor vap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0" y="1880796"/>
            <a:ext cx="3738225" cy="256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tor coch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73" y="1880796"/>
            <a:ext cx="2776387" cy="247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ciclet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68" y="4141623"/>
            <a:ext cx="3133650" cy="249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ornillo de Arquímed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97" y="4480195"/>
            <a:ext cx="2809267" cy="216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5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áquina de cos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51" y="4129712"/>
            <a:ext cx="2095387" cy="25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MECANISMO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2800" dirty="0"/>
              <a:t>Se llama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mecanismo</a:t>
            </a:r>
            <a:r>
              <a:rPr lang="es-ES" sz="2800" dirty="0"/>
              <a:t> a un conjunto de elementos sólidos que transmiten y/o transforman movimientos dentro de una máquina. Los elementos de un mecanismo deben ser resistentes y móviles, unidos entre sí mediante diferentes tipos de uniones, llamadas pares cinemáticos (pernos, uniones de contacto, pasadores, etc.).</a:t>
            </a:r>
          </a:p>
        </p:txBody>
      </p:sp>
      <p:pic>
        <p:nvPicPr>
          <p:cNvPr id="5122" name="Picture 2" descr="Máquina compuest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6" y="5068994"/>
            <a:ext cx="52292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5963479" y="2650435"/>
            <a:ext cx="3067212" cy="424071"/>
            <a:chOff x="3061253" y="2690192"/>
            <a:chExt cx="3067212" cy="424071"/>
          </a:xfrm>
        </p:grpSpPr>
        <p:sp>
          <p:nvSpPr>
            <p:cNvPr id="4" name="Flecha derecha 3"/>
            <p:cNvSpPr/>
            <p:nvPr/>
          </p:nvSpPr>
          <p:spPr>
            <a:xfrm>
              <a:off x="3061253" y="2690194"/>
              <a:ext cx="980660" cy="4240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Flecha derecha 4"/>
            <p:cNvSpPr/>
            <p:nvPr/>
          </p:nvSpPr>
          <p:spPr>
            <a:xfrm>
              <a:off x="4104529" y="2690193"/>
              <a:ext cx="980660" cy="4240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Flecha derecha 5"/>
            <p:cNvSpPr/>
            <p:nvPr/>
          </p:nvSpPr>
          <p:spPr>
            <a:xfrm>
              <a:off x="5147805" y="2690192"/>
              <a:ext cx="980660" cy="4240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-92765" y="2504660"/>
            <a:ext cx="2663687" cy="84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MOVIMIENTOS QUE REALIZAN LOS MECANISMOS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2800" dirty="0"/>
              <a:t>Tipos de movimiento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Lineal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endParaRPr lang="es-ES" sz="2600" dirty="0"/>
          </a:p>
          <a:p>
            <a:pPr marL="557721" lvl="1" indent="-265113">
              <a:buFont typeface="Arial" panose="020B0604020202020204" pitchFamily="34" charset="0"/>
              <a:buChar char="•"/>
            </a:pPr>
            <a:endParaRPr lang="es-ES" sz="2600" dirty="0"/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Giratorio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endParaRPr lang="es-ES" sz="2600" dirty="0"/>
          </a:p>
          <a:p>
            <a:pPr marL="557721" lvl="1" indent="-265113">
              <a:buFont typeface="Arial" panose="020B0604020202020204" pitchFamily="34" charset="0"/>
              <a:buChar char="•"/>
            </a:pPr>
            <a:endParaRPr lang="es-ES" sz="2600" dirty="0"/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Lineal Alternativo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endParaRPr lang="es-ES" sz="26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3690065" y="3485321"/>
            <a:ext cx="1199986" cy="1046922"/>
            <a:chOff x="3690065" y="3485321"/>
            <a:chExt cx="1199986" cy="1046922"/>
          </a:xfrm>
        </p:grpSpPr>
        <p:sp>
          <p:nvSpPr>
            <p:cNvPr id="8" name="Flecha curvada hacia arriba 7"/>
            <p:cNvSpPr/>
            <p:nvPr/>
          </p:nvSpPr>
          <p:spPr>
            <a:xfrm>
              <a:off x="3756324" y="4067096"/>
              <a:ext cx="1133727" cy="46514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" name="Flecha curvada hacia arriba 8"/>
            <p:cNvSpPr/>
            <p:nvPr/>
          </p:nvSpPr>
          <p:spPr>
            <a:xfrm rot="10800000">
              <a:off x="3690065" y="3485321"/>
              <a:ext cx="1133726" cy="47339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984843" y="5329289"/>
            <a:ext cx="2131115" cy="424070"/>
            <a:chOff x="4104529" y="5299106"/>
            <a:chExt cx="2131115" cy="424070"/>
          </a:xfrm>
        </p:grpSpPr>
        <p:sp>
          <p:nvSpPr>
            <p:cNvPr id="10" name="Flecha derecha 9"/>
            <p:cNvSpPr/>
            <p:nvPr/>
          </p:nvSpPr>
          <p:spPr>
            <a:xfrm rot="10800000">
              <a:off x="4104529" y="5299106"/>
              <a:ext cx="980660" cy="4240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Flecha derecha 10"/>
            <p:cNvSpPr/>
            <p:nvPr/>
          </p:nvSpPr>
          <p:spPr>
            <a:xfrm>
              <a:off x="5254984" y="5299107"/>
              <a:ext cx="980660" cy="4240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2271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20139 -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39 -3.7037E-7 L -1.94444E-6 1.1111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461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Clasificación de los mecanismos</a:t>
            </a:r>
          </a:p>
        </p:txBody>
      </p:sp>
    </p:spTree>
    <p:extLst>
      <p:ext uri="{BB962C8B-B14F-4D97-AF65-F5344CB8AC3E}">
        <p14:creationId xmlns:p14="http://schemas.microsoft.com/office/powerpoint/2010/main" val="43183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MÁQUINAS SIMPLES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s-ES" sz="2800" dirty="0"/>
              <a:t>Son los mecanismos más sencillos, utilizan una sola fuerza aplicada. Ejemplo: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Palanca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Torno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Polea </a:t>
            </a:r>
          </a:p>
          <a:p>
            <a:pPr marL="557721" lvl="1" indent="-265113">
              <a:buFont typeface="Arial" panose="020B0604020202020204" pitchFamily="34" charset="0"/>
              <a:buChar char="•"/>
            </a:pPr>
            <a:r>
              <a:rPr lang="es-ES" sz="2600" dirty="0"/>
              <a:t>Plano inclinado</a:t>
            </a:r>
          </a:p>
        </p:txBody>
      </p:sp>
    </p:spTree>
    <p:extLst>
      <p:ext uri="{BB962C8B-B14F-4D97-AF65-F5344CB8AC3E}">
        <p14:creationId xmlns:p14="http://schemas.microsoft.com/office/powerpoint/2010/main" val="15657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1002</TotalTime>
  <Words>555</Words>
  <Application>Microsoft Office PowerPoint</Application>
  <PresentationFormat>Presentación en pantalla (4:3)</PresentationFormat>
  <Paragraphs>78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Retrospección</vt:lpstr>
      <vt:lpstr>MÁQUINAS Y MECANISMOS</vt:lpstr>
      <vt:lpstr>ACTIVIDAD</vt:lpstr>
      <vt:lpstr>¿QUÉ APRENDEREMOS</vt:lpstr>
      <vt:lpstr>MÁQUINAS</vt:lpstr>
      <vt:lpstr>MÁQUINAS</vt:lpstr>
      <vt:lpstr>MECANISMO</vt:lpstr>
      <vt:lpstr>MOVIMIENTOS QUE REALIZAN LOS MECANISMOS</vt:lpstr>
      <vt:lpstr>Clasificación de los mecanismos</vt:lpstr>
      <vt:lpstr>MÁQUINAS SIMPLES</vt:lpstr>
      <vt:lpstr>PALANCAS</vt:lpstr>
      <vt:lpstr>POLEAS (SIMPLE Y COMPUESTA)</vt:lpstr>
      <vt:lpstr>TORNO</vt:lpstr>
      <vt:lpstr>MECANISMOS DE TRANSMISIÓN</vt:lpstr>
      <vt:lpstr>RUEDAS DE FRICCIÓN</vt:lpstr>
      <vt:lpstr>POLEAS CON CORREA</vt:lpstr>
      <vt:lpstr>ENGRANAJES</vt:lpstr>
      <vt:lpstr>ENGRANAJES CON CADENAS</vt:lpstr>
      <vt:lpstr>TORNILLO SIN FIN - CORONA</vt:lpstr>
      <vt:lpstr>MECANISMOS DE TRANSFORMACIÓN</vt:lpstr>
      <vt:lpstr>BIELA - MANIVELA</vt:lpstr>
      <vt:lpstr>TORNILLO - TUERCA</vt:lpstr>
      <vt:lpstr>PIÑÓN - CREMALLERA</vt:lpstr>
      <vt:lpstr>LEVA</vt:lpstr>
      <vt:lpstr>ACTIVIDAD EVALUADA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Heriberto Alvarez</dc:creator>
  <cp:lastModifiedBy>Heriberto</cp:lastModifiedBy>
  <cp:revision>79</cp:revision>
  <dcterms:created xsi:type="dcterms:W3CDTF">2015-05-26T11:31:27Z</dcterms:created>
  <dcterms:modified xsi:type="dcterms:W3CDTF">2017-11-14T03:11:51Z</dcterms:modified>
</cp:coreProperties>
</file>